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9" r:id="rId4"/>
    <p:sldId id="284" r:id="rId5"/>
    <p:sldId id="285" r:id="rId6"/>
    <p:sldId id="286" r:id="rId7"/>
    <p:sldId id="300" r:id="rId8"/>
    <p:sldId id="287" r:id="rId9"/>
    <p:sldId id="317" r:id="rId10"/>
    <p:sldId id="318" r:id="rId11"/>
    <p:sldId id="319" r:id="rId12"/>
    <p:sldId id="320" r:id="rId13"/>
    <p:sldId id="321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301" r:id="rId22"/>
    <p:sldId id="302" r:id="rId23"/>
    <p:sldId id="303" r:id="rId24"/>
    <p:sldId id="304" r:id="rId25"/>
    <p:sldId id="295" r:id="rId26"/>
    <p:sldId id="305" r:id="rId27"/>
    <p:sldId id="296" r:id="rId28"/>
    <p:sldId id="306" r:id="rId29"/>
    <p:sldId id="316" r:id="rId30"/>
    <p:sldId id="297" r:id="rId31"/>
    <p:sldId id="298" r:id="rId32"/>
    <p:sldId id="299" r:id="rId33"/>
    <p:sldId id="307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A3DF4-D9EE-47B5-9C77-BBE2E190DD13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30D3B-C166-441B-805A-64F86B221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53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30D3B-C166-441B-805A-64F86B221EE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5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34130" y="266547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IT230</a:t>
            </a:r>
          </a:p>
          <a:p>
            <a:r>
              <a:rPr lang="en-US" dirty="0" smtClean="0"/>
              <a:t>Dr Mohamed Habib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Saudi Electronic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 Technologies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PHP 5 Basic Language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1669" y="1997839"/>
            <a:ext cx="77879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&lt;html&gt;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Welcome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$_POST["name"]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?&gt;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br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Your email address is: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&lt;?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php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echo </a:t>
            </a:r>
            <a:r>
              <a:rPr lang="en-US" dirty="0">
                <a:solidFill>
                  <a:srgbClr val="157FFF"/>
                </a:solidFill>
                <a:latin typeface="Consolas" panose="020B0609020204030204" pitchFamily="49" charset="0"/>
              </a:rPr>
              <a:t>$_POST["email"]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?&gt;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&lt;/body&gt;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&lt;/html&gt;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4650640"/>
            <a:ext cx="3419475" cy="114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700" y="4207727"/>
            <a:ext cx="50673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4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2665475"/>
            <a:ext cx="8163655" cy="29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8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835" y="527605"/>
            <a:ext cx="5801121" cy="625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540" y="350870"/>
            <a:ext cx="5460399" cy="625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9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Basic Data Types</a:t>
            </a:r>
          </a:p>
          <a:p>
            <a:pPr lvl="1"/>
            <a:r>
              <a:rPr lang="en-US" sz="2400" dirty="0" smtClean="0"/>
              <a:t>Integer</a:t>
            </a:r>
          </a:p>
          <a:p>
            <a:pPr lvl="1"/>
            <a:r>
              <a:rPr lang="en-US" sz="2400" dirty="0" smtClean="0"/>
              <a:t>Floating Point</a:t>
            </a:r>
          </a:p>
          <a:p>
            <a:pPr lvl="1"/>
            <a:r>
              <a:rPr lang="en-US" sz="2400" dirty="0" smtClean="0"/>
              <a:t>Strings</a:t>
            </a:r>
          </a:p>
          <a:p>
            <a:pPr lvl="1"/>
            <a:r>
              <a:rPr lang="en-US" sz="2400" dirty="0" smtClean="0"/>
              <a:t>Booleans</a:t>
            </a:r>
          </a:p>
          <a:p>
            <a:pPr lvl="1"/>
            <a:r>
              <a:rPr lang="en-US" sz="2400" dirty="0" smtClean="0"/>
              <a:t>Null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591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Arrays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2360064"/>
            <a:ext cx="8559008" cy="32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7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81" y="1700485"/>
            <a:ext cx="3664920" cy="2167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60" y="4113996"/>
            <a:ext cx="8398775" cy="247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Reading array values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374" y="2515964"/>
            <a:ext cx="5738777" cy="152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Accessing Nested Arrays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2360065"/>
            <a:ext cx="9019948" cy="3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Traversing Arrays Using </a:t>
            </a:r>
            <a:r>
              <a:rPr lang="en-US" sz="2400" b="1" dirty="0" err="1"/>
              <a:t>foreach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04" y="2207360"/>
            <a:ext cx="6260905" cy="440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4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Write PHP code to perform a specific </a:t>
            </a:r>
            <a:r>
              <a:rPr lang="en-US" dirty="0" smtClean="0"/>
              <a:t>task.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Resolve </a:t>
            </a:r>
            <a:r>
              <a:rPr lang="en-US" dirty="0"/>
              <a:t>problems in a PHP program.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Write </a:t>
            </a:r>
            <a:r>
              <a:rPr lang="en-US" dirty="0"/>
              <a:t>PHP functions to perform specific tasks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/>
              <a:t>Chapter 2: </a:t>
            </a:r>
            <a:r>
              <a:rPr lang="en-US" dirty="0"/>
              <a:t>PHP 5 Basic Language</a:t>
            </a:r>
            <a:br>
              <a:rPr lang="en-US" dirty="0"/>
            </a:br>
            <a:r>
              <a:rPr lang="en-US" b="1" dirty="0"/>
              <a:t>Chapter 3: </a:t>
            </a:r>
            <a:r>
              <a:rPr lang="en-US" dirty="0"/>
              <a:t>PHP 5 OO </a:t>
            </a:r>
            <a:r>
              <a:rPr lang="en-US" dirty="0" smtClean="0"/>
              <a:t>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Traversing Arrays Using list() and each()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785" y="2207360"/>
            <a:ext cx="6946510" cy="42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0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Constants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2360065"/>
            <a:ext cx="7647988" cy="4720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" y="2970885"/>
            <a:ext cx="5802790" cy="288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1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Operators</a:t>
            </a:r>
          </a:p>
          <a:p>
            <a:pPr lvl="1"/>
            <a:r>
              <a:rPr lang="en-US" sz="2400" dirty="0" smtClean="0"/>
              <a:t>Numerical Operators</a:t>
            </a:r>
          </a:p>
          <a:p>
            <a:pPr lvl="1"/>
            <a:r>
              <a:rPr lang="en-US" sz="2400" b="1" dirty="0"/>
              <a:t>Assignment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Comparison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Logical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Bitwise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Negation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Increment/Decrement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The Cast </a:t>
            </a:r>
            <a:r>
              <a:rPr lang="en-US" sz="2400" b="1" dirty="0" smtClean="0"/>
              <a:t>Operators</a:t>
            </a:r>
          </a:p>
          <a:p>
            <a:pPr lvl="1"/>
            <a:r>
              <a:rPr lang="en-US" sz="2400" b="1" dirty="0"/>
              <a:t>The Silence Operator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6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CONTROL STRUCTURES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2360065"/>
            <a:ext cx="8256288" cy="36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2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CONTROL STRUCTURES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2512770"/>
            <a:ext cx="9103188" cy="335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Loop Control Structures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900" y="2181224"/>
            <a:ext cx="5666062" cy="2164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945" y="4869010"/>
            <a:ext cx="3365978" cy="163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9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Loop Control Structures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900" y="2360065"/>
            <a:ext cx="6061214" cy="36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Code Inclusion Control Structures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015" y="2360065"/>
            <a:ext cx="3210356" cy="610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32" y="3252787"/>
            <a:ext cx="7172278" cy="48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FUNCTIONS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09" y="2207360"/>
            <a:ext cx="3817625" cy="15333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865" y="4029583"/>
            <a:ext cx="2881839" cy="233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FUNCTIONS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60" y="2873361"/>
            <a:ext cx="2881839" cy="2332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011" y="2818180"/>
            <a:ext cx="3812879" cy="2258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HTML EMBEDDING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605" y="2360064"/>
            <a:ext cx="5480535" cy="346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3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2490" y="2818180"/>
            <a:ext cx="7024430" cy="28127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719" y="1902255"/>
            <a:ext cx="4864231" cy="45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6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/>
              <a:t>Declaring Function Parameters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  <a:p>
            <a:pPr lvl="1"/>
            <a:r>
              <a:rPr lang="en-US" sz="2400" b="1" dirty="0"/>
              <a:t>By-Value Parameters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 smtClean="0"/>
          </a:p>
          <a:p>
            <a:pPr lvl="1"/>
            <a:r>
              <a:rPr lang="en-US" sz="2400" b="1" dirty="0"/>
              <a:t>By-Reference Parameters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294" y="4345230"/>
            <a:ext cx="2684314" cy="20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353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OO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Write a Class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01" y="2463432"/>
            <a:ext cx="4119847" cy="21919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321" y="2463432"/>
            <a:ext cx="4112299" cy="386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88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OO </a:t>
            </a:r>
            <a:r>
              <a:rPr lang="en-US" b="1" dirty="0" smtClean="0"/>
              <a:t>Language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170" y="2054655"/>
            <a:ext cx="8409251" cy="412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334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IT230 – Week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3428999"/>
            <a:ext cx="6413610" cy="2901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dirty="0" smtClean="0"/>
              <a:t>Thanks,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6876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Comments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83" y="2970885"/>
            <a:ext cx="8348678" cy="290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Variables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65" y="2207360"/>
            <a:ext cx="5191970" cy="20571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70" y="4722671"/>
            <a:ext cx="7896544" cy="89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Managing Variables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10" y="2360064"/>
            <a:ext cx="4645756" cy="10689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785" y="4144007"/>
            <a:ext cx="4962932" cy="216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26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Managing Variables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81" y="2665474"/>
            <a:ext cx="8171727" cy="106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3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PHP 5 Basic </a:t>
            </a:r>
            <a:r>
              <a:rPr lang="en-US" b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1" y="1749245"/>
            <a:ext cx="8093364" cy="458115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SuperGlobals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55" y="2665475"/>
            <a:ext cx="8651432" cy="244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6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749245"/>
            <a:ext cx="8551480" cy="45811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&lt;html&gt;</a:t>
            </a:r>
            <a:br>
              <a:rPr lang="en-US" dirty="0"/>
            </a:br>
            <a:r>
              <a:rPr lang="en-US" dirty="0"/>
              <a:t>&lt;body&gt;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&lt;form action="</a:t>
            </a:r>
            <a:r>
              <a:rPr lang="en-US" dirty="0" err="1"/>
              <a:t>welcome.php</a:t>
            </a:r>
            <a:r>
              <a:rPr lang="en-US" dirty="0"/>
              <a:t>" method="</a:t>
            </a:r>
            <a:r>
              <a:rPr lang="en-US" dirty="0">
                <a:solidFill>
                  <a:srgbClr val="FF0000"/>
                </a:solidFill>
              </a:rPr>
              <a:t>post</a:t>
            </a:r>
            <a:r>
              <a:rPr lang="en-US" dirty="0"/>
              <a:t>"&gt;</a:t>
            </a:r>
            <a:br>
              <a:rPr lang="en-US" dirty="0"/>
            </a:br>
            <a:r>
              <a:rPr lang="en-US" dirty="0"/>
              <a:t>Name: &lt;input type="text" name="</a:t>
            </a:r>
            <a:r>
              <a:rPr lang="en-US" dirty="0">
                <a:solidFill>
                  <a:srgbClr val="157FFF"/>
                </a:solidFill>
              </a:rPr>
              <a:t>name</a:t>
            </a:r>
            <a:r>
              <a:rPr lang="en-US" dirty="0"/>
              <a:t>"&gt;&lt;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E-mail: &lt;input type="text" name="</a:t>
            </a:r>
            <a:r>
              <a:rPr lang="en-US" dirty="0">
                <a:solidFill>
                  <a:srgbClr val="157FFF"/>
                </a:solidFill>
              </a:rPr>
              <a:t>email</a:t>
            </a:r>
            <a:r>
              <a:rPr lang="en-US" dirty="0"/>
              <a:t>"&gt;&lt;</a:t>
            </a:r>
            <a:r>
              <a:rPr lang="en-US" dirty="0" err="1"/>
              <a:t>br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&lt;input type="submit"&gt;</a:t>
            </a:r>
            <a:br>
              <a:rPr lang="en-US" dirty="0"/>
            </a:br>
            <a:r>
              <a:rPr lang="en-US" dirty="0"/>
              <a:t>&lt;/form&gt;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&lt;/body&gt;</a:t>
            </a:r>
            <a:br>
              <a:rPr lang="en-US" dirty="0"/>
            </a:br>
            <a:r>
              <a:rPr lang="en-US" dirty="0"/>
              <a:t>&lt;/html&gt;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7410" y="4956050"/>
            <a:ext cx="340995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3023</TotalTime>
  <Words>215</Words>
  <Application>Microsoft Office PowerPoint</Application>
  <PresentationFormat>On-screen Show (4:3)</PresentationFormat>
  <Paragraphs>79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Consolas</vt:lpstr>
      <vt:lpstr>Office Theme</vt:lpstr>
      <vt:lpstr>Web Technologies</vt:lpstr>
      <vt:lpstr>Objectives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Example</vt:lpstr>
      <vt:lpstr>PowerPoint Presentation</vt:lpstr>
      <vt:lpstr>PowerPoint Presentation</vt:lpstr>
      <vt:lpstr>PowerPoint Presentation</vt:lpstr>
      <vt:lpstr>PowerPoint Presentation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Basic Language</vt:lpstr>
      <vt:lpstr>PHP 5 OO Language</vt:lpstr>
      <vt:lpstr>PHP 5 OO Language</vt:lpstr>
      <vt:lpstr>IT230 – Week 12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80</cp:revision>
  <dcterms:created xsi:type="dcterms:W3CDTF">2013-08-21T19:17:07Z</dcterms:created>
  <dcterms:modified xsi:type="dcterms:W3CDTF">2017-09-29T11:16:18Z</dcterms:modified>
</cp:coreProperties>
</file>